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89"/>
  </p:notesMasterIdLst>
  <p:handoutMasterIdLst>
    <p:handoutMasterId r:id="rId90"/>
  </p:handoutMasterIdLst>
  <p:sldIdLst>
    <p:sldId id="256" r:id="rId3"/>
    <p:sldId id="258" r:id="rId4"/>
    <p:sldId id="300" r:id="rId5"/>
    <p:sldId id="272" r:id="rId6"/>
    <p:sldId id="298" r:id="rId7"/>
    <p:sldId id="297" r:id="rId8"/>
    <p:sldId id="296" r:id="rId9"/>
    <p:sldId id="294" r:id="rId10"/>
    <p:sldId id="292" r:id="rId11"/>
    <p:sldId id="287" r:id="rId12"/>
    <p:sldId id="285" r:id="rId13"/>
    <p:sldId id="283" r:id="rId14"/>
    <p:sldId id="282" r:id="rId15"/>
    <p:sldId id="281" r:id="rId16"/>
    <p:sldId id="280" r:id="rId17"/>
    <p:sldId id="279" r:id="rId18"/>
    <p:sldId id="278" r:id="rId19"/>
    <p:sldId id="277" r:id="rId20"/>
    <p:sldId id="276" r:id="rId21"/>
    <p:sldId id="275" r:id="rId22"/>
    <p:sldId id="274" r:id="rId23"/>
    <p:sldId id="273" r:id="rId24"/>
    <p:sldId id="361" r:id="rId25"/>
    <p:sldId id="269" r:id="rId26"/>
    <p:sldId id="271" r:id="rId27"/>
    <p:sldId id="270" r:id="rId28"/>
    <p:sldId id="304" r:id="rId29"/>
    <p:sldId id="303" r:id="rId30"/>
    <p:sldId id="306" r:id="rId31"/>
    <p:sldId id="308" r:id="rId32"/>
    <p:sldId id="307" r:id="rId33"/>
    <p:sldId id="305" r:id="rId34"/>
    <p:sldId id="302" r:id="rId35"/>
    <p:sldId id="301" r:id="rId36"/>
    <p:sldId id="309" r:id="rId37"/>
    <p:sldId id="310" r:id="rId38"/>
    <p:sldId id="318" r:id="rId39"/>
    <p:sldId id="317" r:id="rId40"/>
    <p:sldId id="316" r:id="rId41"/>
    <p:sldId id="315" r:id="rId42"/>
    <p:sldId id="314" r:id="rId43"/>
    <p:sldId id="313" r:id="rId44"/>
    <p:sldId id="312" r:id="rId45"/>
    <p:sldId id="311" r:id="rId46"/>
    <p:sldId id="319" r:id="rId47"/>
    <p:sldId id="320" r:id="rId48"/>
    <p:sldId id="321" r:id="rId49"/>
    <p:sldId id="323" r:id="rId50"/>
    <p:sldId id="325" r:id="rId51"/>
    <p:sldId id="326" r:id="rId52"/>
    <p:sldId id="327" r:id="rId53"/>
    <p:sldId id="324" r:id="rId54"/>
    <p:sldId id="322" r:id="rId55"/>
    <p:sldId id="336" r:id="rId56"/>
    <p:sldId id="335" r:id="rId57"/>
    <p:sldId id="334" r:id="rId58"/>
    <p:sldId id="333" r:id="rId59"/>
    <p:sldId id="332" r:id="rId60"/>
    <p:sldId id="331" r:id="rId61"/>
    <p:sldId id="329" r:id="rId62"/>
    <p:sldId id="330" r:id="rId63"/>
    <p:sldId id="328" r:id="rId64"/>
    <p:sldId id="340" r:id="rId65"/>
    <p:sldId id="342" r:id="rId66"/>
    <p:sldId id="341" r:id="rId67"/>
    <p:sldId id="339" r:id="rId68"/>
    <p:sldId id="338" r:id="rId69"/>
    <p:sldId id="337" r:id="rId70"/>
    <p:sldId id="351" r:id="rId71"/>
    <p:sldId id="350" r:id="rId72"/>
    <p:sldId id="349" r:id="rId73"/>
    <p:sldId id="348" r:id="rId74"/>
    <p:sldId id="347" r:id="rId75"/>
    <p:sldId id="346" r:id="rId76"/>
    <p:sldId id="345" r:id="rId77"/>
    <p:sldId id="344" r:id="rId78"/>
    <p:sldId id="343" r:id="rId79"/>
    <p:sldId id="354" r:id="rId80"/>
    <p:sldId id="353" r:id="rId81"/>
    <p:sldId id="352" r:id="rId82"/>
    <p:sldId id="359" r:id="rId83"/>
    <p:sldId id="358" r:id="rId84"/>
    <p:sldId id="357" r:id="rId85"/>
    <p:sldId id="356" r:id="rId86"/>
    <p:sldId id="355" r:id="rId87"/>
    <p:sldId id="360" r:id="rId8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1"/>
      <p:bold r:id="rId92"/>
      <p:italic r:id="rId93"/>
      <p:boldItalic r:id="rId94"/>
    </p:embeddedFont>
    <p:embeddedFont>
      <p:font typeface="Segoe UI" panose="020B0502040204020203" pitchFamily="34" charset="0"/>
      <p:regular r:id="rId95"/>
      <p:bold r:id="rId96"/>
      <p:italic r:id="rId97"/>
      <p:boldItalic r:id="rId98"/>
    </p:embeddedFont>
    <p:embeddedFont>
      <p:font typeface="Perpetua" panose="02020502060401020303" pitchFamily="18" charset="0"/>
      <p:regular r:id="rId99"/>
      <p:bold r:id="rId100"/>
      <p:italic r:id="rId101"/>
      <p:boldItalic r:id="rId10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5" autoAdjust="0"/>
    <p:restoredTop sz="94650" autoAdjust="0"/>
  </p:normalViewPr>
  <p:slideViewPr>
    <p:cSldViewPr>
      <p:cViewPr>
        <p:scale>
          <a:sx n="79" d="100"/>
          <a:sy n="79" d="100"/>
        </p:scale>
        <p:origin x="-27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2.fntdata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font" Target="fonts/font12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handoutMaster" Target="handoutMasters/handoutMaster1.xml"/><Relationship Id="rId95" Type="http://schemas.openxmlformats.org/officeDocument/2006/relationships/font" Target="fonts/font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10.fntdata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7.fntdata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Trick Words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Mrs. LaStella’s First Graders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for</a:t>
            </a:r>
          </a:p>
          <a:p>
            <a:pPr algn="ctr"/>
            <a:endParaRPr lang="en-US" sz="9600" b="1" dirty="0"/>
          </a:p>
          <a:p>
            <a:pPr algn="ctr"/>
            <a:r>
              <a:rPr lang="en-US" sz="9600" b="1" dirty="0" smtClean="0"/>
              <a:t>or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r>
              <a:rPr lang="en-US" sz="9600" b="1" dirty="0" smtClean="0"/>
              <a:t>you</a:t>
            </a:r>
          </a:p>
          <a:p>
            <a:pPr algn="ctr"/>
            <a:endParaRPr lang="en-US" sz="9600" b="1" dirty="0"/>
          </a:p>
          <a:p>
            <a:pPr algn="ctr"/>
            <a:r>
              <a:rPr lang="en-US" sz="9600" b="1" dirty="0" smtClean="0"/>
              <a:t>your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4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I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1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 smtClean="0"/>
          </a:p>
          <a:p>
            <a:pPr algn="ctr"/>
            <a:endParaRPr lang="en-US" sz="9600" b="1" dirty="0"/>
          </a:p>
          <a:p>
            <a:pPr algn="ctr"/>
            <a:r>
              <a:rPr lang="en-US" sz="9600" b="1" dirty="0" smtClean="0"/>
              <a:t>they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6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was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one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6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said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0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from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have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2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do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the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9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/>
          </a:p>
          <a:p>
            <a:pPr algn="ctr"/>
            <a:r>
              <a:rPr lang="en-US" sz="9600" b="1" dirty="0" smtClean="0"/>
              <a:t>does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0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were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are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0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tlastella\AppData\Local\Microsoft\Windows\Temporary Internet Files\Content.IE5\XBUF90CD\MP900422690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48" y="1295400"/>
            <a:ext cx="295690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lastella\AppData\Local\Microsoft\Windows\Temporary Internet Files\Content.IE5\XBUF90CD\MP90042269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3688036" cy="564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53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who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what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8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when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where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2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there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5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here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a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why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3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by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3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my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3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try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3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put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1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two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8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too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6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very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6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also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5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some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and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come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8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would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0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could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7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should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8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her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1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r>
              <a:rPr lang="en-US" sz="9600" b="1" dirty="0" smtClean="0"/>
              <a:t>over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over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number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say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0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says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is</a:t>
            </a:r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his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see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between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0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each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8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any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many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how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3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now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7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down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out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about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9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of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8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our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6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friend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other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2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another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nothing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people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month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1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little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9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been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1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own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 smtClean="0"/>
          </a:p>
          <a:p>
            <a:pPr marL="0" indent="0" algn="ctr">
              <a:buNone/>
            </a:pPr>
            <a:r>
              <a:rPr lang="en-US" sz="9600" b="1" dirty="0" smtClean="0"/>
              <a:t>as</a:t>
            </a:r>
          </a:p>
          <a:p>
            <a:pPr marL="0" indent="0" algn="ctr">
              <a:buNone/>
            </a:pPr>
            <a:endParaRPr lang="en-US" sz="9600" b="1" dirty="0"/>
          </a:p>
          <a:p>
            <a:pPr marL="0" indent="0" algn="ctr">
              <a:buNone/>
            </a:pPr>
            <a:r>
              <a:rPr lang="en-US" sz="9600" b="1" dirty="0" smtClean="0"/>
              <a:t>has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5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want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145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Mr.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646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Mrs.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127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work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78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word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446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write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181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being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727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their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602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first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117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look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32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to</a:t>
            </a:r>
          </a:p>
          <a:p>
            <a:pPr algn="ctr"/>
            <a:endParaRPr lang="en-US" sz="9600" b="1" dirty="0"/>
          </a:p>
          <a:p>
            <a:pPr algn="ctr"/>
            <a:r>
              <a:rPr lang="en-US" sz="9600" b="1" dirty="0" smtClean="0"/>
              <a:t>into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9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good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816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new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360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water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645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called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889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day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185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 smtClean="0"/>
              <a:t>may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261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 smtClean="0"/>
          </a:p>
          <a:p>
            <a:pPr algn="ctr"/>
            <a:endParaRPr lang="en-US" sz="9600" dirty="0"/>
          </a:p>
          <a:p>
            <a:pPr algn="ctr"/>
            <a:endParaRPr lang="en-US" sz="9600" b="1" dirty="0" smtClean="0"/>
          </a:p>
          <a:p>
            <a:pPr algn="ctr"/>
            <a:r>
              <a:rPr lang="en-US" sz="9600" b="1" dirty="0"/>
              <a:t>w</a:t>
            </a:r>
            <a:r>
              <a:rPr lang="en-US" sz="9600" b="1" dirty="0" smtClean="0"/>
              <a:t>ay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54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28601"/>
            <a:ext cx="8305800" cy="5592764"/>
          </a:xfrm>
        </p:spPr>
        <p:txBody>
          <a:bodyPr>
            <a:normAutofit fontScale="77500" lnSpcReduction="20000"/>
          </a:bodyPr>
          <a:lstStyle/>
          <a:p>
            <a:pPr algn="ctr"/>
            <a:endParaRPr lang="en-US" sz="9600" dirty="0" smtClean="0"/>
          </a:p>
          <a:p>
            <a:pPr algn="ctr"/>
            <a:r>
              <a:rPr lang="en-US" sz="9600" b="1" dirty="0" smtClean="0"/>
              <a:t>we</a:t>
            </a:r>
          </a:p>
          <a:p>
            <a:pPr algn="ctr"/>
            <a:endParaRPr lang="en-US" sz="9600" b="1" dirty="0"/>
          </a:p>
          <a:p>
            <a:pPr algn="ctr"/>
            <a:r>
              <a:rPr lang="en-US" sz="9600" b="1" dirty="0"/>
              <a:t>h</a:t>
            </a:r>
            <a:r>
              <a:rPr lang="en-US" sz="9600" b="1" dirty="0" smtClean="0"/>
              <a:t>e</a:t>
            </a:r>
          </a:p>
          <a:p>
            <a:pPr algn="ctr"/>
            <a:endParaRPr lang="en-US" sz="9600" b="1" dirty="0"/>
          </a:p>
          <a:p>
            <a:pPr algn="ctr"/>
            <a:r>
              <a:rPr lang="en-US" sz="9600" b="1" dirty="0" smtClean="0"/>
              <a:t>she</a:t>
            </a:r>
          </a:p>
          <a:p>
            <a:pPr algn="ctr"/>
            <a:endParaRPr lang="en-US" sz="9600" b="1" dirty="0"/>
          </a:p>
          <a:p>
            <a:pPr algn="ctr"/>
            <a:r>
              <a:rPr lang="en-US" sz="9600" b="1" dirty="0" smtClean="0"/>
              <a:t>be</a:t>
            </a:r>
          </a:p>
          <a:p>
            <a:pPr algn="ctr"/>
            <a:endParaRPr lang="en-US" sz="9600" b="1" dirty="0"/>
          </a:p>
          <a:p>
            <a:pPr algn="ctr"/>
            <a:r>
              <a:rPr lang="en-US" sz="9600" b="1" dirty="0"/>
              <a:t>m</a:t>
            </a:r>
            <a:r>
              <a:rPr lang="en-US" sz="9600" b="1" dirty="0" smtClean="0"/>
              <a:t>e</a:t>
            </a:r>
          </a:p>
          <a:p>
            <a:pPr algn="ctr"/>
            <a:endParaRPr lang="en-US" sz="9600" b="1" dirty="0"/>
          </a:p>
          <a:p>
            <a:pPr algn="ctr"/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434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1857271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TS101857271</Template>
  <TotalTime>60</TotalTime>
  <Words>104</Words>
  <Application>Microsoft Office PowerPoint</Application>
  <PresentationFormat>On-screen Show (4:3)</PresentationFormat>
  <Paragraphs>350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1" baseType="lpstr">
      <vt:lpstr>Arial</vt:lpstr>
      <vt:lpstr>Calibri</vt:lpstr>
      <vt:lpstr>Segoe UI</vt:lpstr>
      <vt:lpstr>Perpetua</vt:lpstr>
      <vt:lpstr>TS101857271</vt:lpstr>
      <vt:lpstr>Trick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Trick Words</dc:title>
  <dc:creator>Tatiana Lastella</dc:creator>
  <cp:lastModifiedBy>Tatiana Lastella</cp:lastModifiedBy>
  <cp:revision>22</cp:revision>
  <dcterms:created xsi:type="dcterms:W3CDTF">2014-03-10T17:53:19Z</dcterms:created>
  <dcterms:modified xsi:type="dcterms:W3CDTF">2014-11-14T21:16:11Z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TC018572719991</vt:lpwstr>
  </property>
</Properties>
</file>